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9AADDBB-1C69-4241-B650-81FDAC229DBD}" v="4" dt="2024-03-05T20:54:02.39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038" autoAdjust="0"/>
    <p:restoredTop sz="94660"/>
  </p:normalViewPr>
  <p:slideViewPr>
    <p:cSldViewPr snapToGrid="0">
      <p:cViewPr>
        <p:scale>
          <a:sx n="66" d="100"/>
          <a:sy n="66" d="100"/>
        </p:scale>
        <p:origin x="78" y="4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jpeg>
</file>

<file path=ppt/media/image2.jpe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C28A9CE-22D7-78E1-EC4F-D10F528DDE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B669881-5FD7-21E6-47E7-BCFD71EF05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900713C-FAC2-B9BA-8DFA-77C7C024D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1F3AF-8540-4DC8-86D6-6DEAB968510B}" type="datetimeFigureOut">
              <a:rPr lang="fr-FR" smtClean="0"/>
              <a:t>05/03/2024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C81592C-6CC9-90E8-51EA-8A25ACE7B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E41D839-D941-9327-45DE-33BD32C01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C5BC5-518F-4B50-B0B5-39978D7C52E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491997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A8C68E0-0D45-FD3A-874C-D7B85729D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6881111-0CEC-8F3F-6B45-3FE3116541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11E0C55-5AE1-BE7B-0716-8072B2D46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1F3AF-8540-4DC8-86D6-6DEAB968510B}" type="datetimeFigureOut">
              <a:rPr lang="fr-FR" smtClean="0"/>
              <a:t>05/03/2024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1BF86E7-E155-729E-809D-F40E767D9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1F6B200-3BD2-C82A-D5D2-5FF67087C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C5BC5-518F-4B50-B0B5-39978D7C52E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759238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429288D3-A911-D1EA-340B-969CD63667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FD47C58-EF1B-DE16-6C36-F61181B95A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4D89D44-DA62-229F-E96E-E000570CC5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1F3AF-8540-4DC8-86D6-6DEAB968510B}" type="datetimeFigureOut">
              <a:rPr lang="fr-FR" smtClean="0"/>
              <a:t>05/03/2024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6843D96-8C17-B644-B250-F0AEEABC73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C91E7E0-7930-3231-9EE9-778C8644C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C5BC5-518F-4B50-B0B5-39978D7C52E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357105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34B9BAF-6C87-F79C-1B60-46BF98952F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94F704C-B78B-C858-0FF5-C7F72A8C51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AEC74A3-DA25-3E56-2AAE-690AAC4025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1F3AF-8540-4DC8-86D6-6DEAB968510B}" type="datetimeFigureOut">
              <a:rPr lang="fr-FR" smtClean="0"/>
              <a:t>05/03/2024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BE2B655-E7BC-2A20-29B1-8ADEAEA775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0C32B91-24CD-7E9F-5C5C-3B40B4ECD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C5BC5-518F-4B50-B0B5-39978D7C52E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042020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83AF67A-9FEB-DF1C-3509-916F180A2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7E4355A-81BE-C0D9-6CA8-58D8ADDD54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A03682C-1875-0F85-A63E-798B544F7D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1F3AF-8540-4DC8-86D6-6DEAB968510B}" type="datetimeFigureOut">
              <a:rPr lang="fr-FR" smtClean="0"/>
              <a:t>05/03/2024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821E7B5-42CB-6FE1-978B-5EC8EBE5C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516531F-3BF4-7290-40FB-5C620C85D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C5BC5-518F-4B50-B0B5-39978D7C52E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522302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E83527B-05F8-C504-8FAE-9A6CD1431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E4E3EE4-A3A6-1AF9-5959-3FA1EBCC67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1DA0CB4-B11A-CD60-038E-03660D22BC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B57F5AC-52DC-F0DF-DA47-BA18D5EBF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1F3AF-8540-4DC8-86D6-6DEAB968510B}" type="datetimeFigureOut">
              <a:rPr lang="fr-FR" smtClean="0"/>
              <a:t>05/03/2024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271816E-DB91-5777-83B6-A979CD440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7FF3A00-85E7-13F2-CE8B-52E98477F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C5BC5-518F-4B50-B0B5-39978D7C52E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4927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9311EBB-5705-E2B2-BF1E-00396A226C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6CD663F-1D74-12E5-BC1C-16C83F2856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6798B4A-F5F5-ACA7-27FF-6D8DC3F283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2E6B1F9-C145-3108-5FF8-2771AA5BAA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DE3E5C19-652B-F459-706E-8DA2B70CF3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951711A2-742F-660D-835F-9E11D826B7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1F3AF-8540-4DC8-86D6-6DEAB968510B}" type="datetimeFigureOut">
              <a:rPr lang="fr-FR" smtClean="0"/>
              <a:t>05/03/2024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7AE1F6EE-A474-5F43-F92D-FD754806FE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04BC1647-348A-979B-9196-FD00B3AE6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C5BC5-518F-4B50-B0B5-39978D7C52E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331168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4032F78-1863-BD77-9B25-22905C298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E90C3239-7F57-E8E3-416D-D8B97FADB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1F3AF-8540-4DC8-86D6-6DEAB968510B}" type="datetimeFigureOut">
              <a:rPr lang="fr-FR" smtClean="0"/>
              <a:t>05/03/2024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23AF4F6-B710-4312-88DA-A5CB81DA2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D20821F-2BDF-4186-7940-AA1E47E74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C5BC5-518F-4B50-B0B5-39978D7C52E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223648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5F521F64-1FBD-7E0D-5634-B48C5C1226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1F3AF-8540-4DC8-86D6-6DEAB968510B}" type="datetimeFigureOut">
              <a:rPr lang="fr-FR" smtClean="0"/>
              <a:t>05/03/2024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1A0FD3B4-61C5-DE0E-E67A-E0A3A758E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48C8F75-4D7C-5238-876F-B28BE67AC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C5BC5-518F-4B50-B0B5-39978D7C52E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7314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A6CDBB2-8EE4-0238-44B1-81C6EDA2BD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6549D5E-0144-3EE7-39DD-62AD28645E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FC89670-96DD-A73F-4E3A-58AE06405A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C168511-20CF-2F3C-D39A-55CBFC98F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1F3AF-8540-4DC8-86D6-6DEAB968510B}" type="datetimeFigureOut">
              <a:rPr lang="fr-FR" smtClean="0"/>
              <a:t>05/03/2024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AE2A1BA-89F7-70AC-F31D-1FCB667C1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77DEA54-CA7C-1C68-6644-171C8E00D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C5BC5-518F-4B50-B0B5-39978D7C52E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384506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C48FB06-C2FE-39C3-F684-563141451C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2D9283A4-A750-5B86-EF30-DB39ECE679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C1738D5-8192-6487-D075-C84A320FB7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F8B7B7B-AB11-138C-6250-F82D85793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1F3AF-8540-4DC8-86D6-6DEAB968510B}" type="datetimeFigureOut">
              <a:rPr lang="fr-FR" smtClean="0"/>
              <a:t>05/03/2024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73F4D6C-5AD3-8305-162B-1BCA00E54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F29AC83-23A3-ADF0-818F-BCAF501D26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C5BC5-518F-4B50-B0B5-39978D7C52E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720000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12D0905B-9937-2E96-742F-9F39416CE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3BD4530-D8AD-54A0-3256-2F4D596551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DB49307-EF81-55E7-C77E-8F0EC6F6C4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4B1F3AF-8540-4DC8-86D6-6DEAB968510B}" type="datetimeFigureOut">
              <a:rPr lang="fr-FR" smtClean="0"/>
              <a:t>05/03/2024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7B846D5-366B-B100-92BB-65BCA875F3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24D336C-A6B5-B0F5-DB55-955A616EF0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D0C5BC5-518F-4B50-B0B5-39978D7C52E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823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0"/>
                <a:lumOff val="100000"/>
              </a:schemeClr>
            </a:gs>
            <a:gs pos="35000">
              <a:schemeClr val="accent1">
                <a:lumMod val="0"/>
                <a:lumOff val="100000"/>
              </a:schemeClr>
            </a:gs>
            <a:gs pos="100000">
              <a:schemeClr val="accent1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5B7962F-8CCB-A227-A91A-732CAB41BE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-1061131"/>
            <a:ext cx="9144000" cy="2387600"/>
          </a:xfrm>
        </p:spPr>
        <p:txBody>
          <a:bodyPr/>
          <a:lstStyle/>
          <a:p>
            <a:r>
              <a:rPr lang="fr-FR" dirty="0"/>
              <a:t>Partie pince </a:t>
            </a:r>
          </a:p>
        </p:txBody>
      </p:sp>
      <p:pic>
        <p:nvPicPr>
          <p:cNvPr id="7" name="Image 6" descr="Une image contenant mur, intérieur, équipement&#10;&#10;Description générée automatiquement">
            <a:extLst>
              <a:ext uri="{FF2B5EF4-FFF2-40B4-BE49-F238E27FC236}">
                <a16:creationId xmlns:a16="http://schemas.microsoft.com/office/drawing/2014/main" id="{14CA5347-3909-56F9-C6AD-F60A1ADF76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3218" y="1480457"/>
            <a:ext cx="6686248" cy="5014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7353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0"/>
                <a:lumOff val="100000"/>
              </a:schemeClr>
            </a:gs>
            <a:gs pos="35000">
              <a:schemeClr val="accent1">
                <a:lumMod val="0"/>
                <a:lumOff val="100000"/>
              </a:schemeClr>
            </a:gs>
            <a:gs pos="100000">
              <a:schemeClr val="accent1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93100DB-1A7D-8733-00AF-C57C55A998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0798" y="345167"/>
            <a:ext cx="10515600" cy="7332889"/>
          </a:xfrm>
        </p:spPr>
        <p:txBody>
          <a:bodyPr>
            <a:normAutofit/>
          </a:bodyPr>
          <a:lstStyle/>
          <a:p>
            <a:r>
              <a:rPr lang="fr-FR" dirty="0"/>
              <a:t>Les mouvements que le bras doit réaliser :</a:t>
            </a:r>
          </a:p>
          <a:p>
            <a:pPr marL="0" indent="0">
              <a:buNone/>
            </a:pPr>
            <a:r>
              <a:rPr lang="fr-FR" dirty="0"/>
              <a:t>                               -tourner à 360°</a:t>
            </a:r>
          </a:p>
          <a:p>
            <a:pPr marL="0" indent="0">
              <a:buNone/>
            </a:pPr>
            <a:r>
              <a:rPr lang="fr-FR" dirty="0"/>
              <a:t>                               -monter/descendre la pince</a:t>
            </a:r>
          </a:p>
          <a:p>
            <a:pPr marL="0" indent="0">
              <a:buNone/>
            </a:pPr>
            <a:r>
              <a:rPr lang="fr-FR" dirty="0"/>
              <a:t>                               -fermer/ouvrir la pince 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/>
              <a:t>Réalisation d’une maquette en carton pour répondre à ces attentes avant de réaliser le bras en bois </a:t>
            </a:r>
          </a:p>
          <a:p>
            <a:pPr marL="0" indent="0">
              <a:buNone/>
            </a:pPr>
            <a:endParaRPr lang="fr-FR" dirty="0"/>
          </a:p>
        </p:txBody>
      </p:sp>
      <p:pic>
        <p:nvPicPr>
          <p:cNvPr id="5" name="Image 4" descr="Une image contenant outil, machine, automate, jouet&#10;&#10;Description générée automatiquement">
            <a:extLst>
              <a:ext uri="{FF2B5EF4-FFF2-40B4-BE49-F238E27FC236}">
                <a16:creationId xmlns:a16="http://schemas.microsoft.com/office/drawing/2014/main" id="{06F6FC93-CDC4-AA55-9D6E-0FF3AF443C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6403" y="2467430"/>
            <a:ext cx="4363960" cy="3272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4127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0"/>
                <a:lumOff val="100000"/>
              </a:schemeClr>
            </a:gs>
            <a:gs pos="35000">
              <a:schemeClr val="accent1">
                <a:lumMod val="0"/>
                <a:lumOff val="100000"/>
              </a:schemeClr>
            </a:gs>
            <a:gs pos="100000">
              <a:schemeClr val="accent1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10DF1E0-3452-1DF7-7104-3383125DE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La maquette</a:t>
            </a:r>
          </a:p>
        </p:txBody>
      </p:sp>
      <p:pic>
        <p:nvPicPr>
          <p:cNvPr id="4" name="Espace réservé du contenu 3" descr="Une image contenant jouet, boîte, intérieur, personne&#10;&#10;Description générée automatiquement">
            <a:extLst>
              <a:ext uri="{FF2B5EF4-FFF2-40B4-BE49-F238E27FC236}">
                <a16:creationId xmlns:a16="http://schemas.microsoft.com/office/drawing/2014/main" id="{7CDED490-11F5-7B54-C76A-8BE00881BE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96" r="26158"/>
          <a:stretch/>
        </p:blipFill>
        <p:spPr bwMode="auto">
          <a:xfrm>
            <a:off x="975021" y="1690688"/>
            <a:ext cx="2486137" cy="224443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21CB048E-A186-4B39-D7E3-AFAA3A1EA0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99" r="519" b="-299"/>
          <a:stretch/>
        </p:blipFill>
        <p:spPr>
          <a:xfrm>
            <a:off x="856170" y="4120441"/>
            <a:ext cx="2871445" cy="2354192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0FA6FFBD-FCDE-0F4A-53C0-87E13F2EEE0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512808" y="1618794"/>
            <a:ext cx="2819548" cy="2114661"/>
          </a:xfrm>
          <a:prstGeom prst="rect">
            <a:avLst/>
          </a:prstGeom>
        </p:spPr>
      </p:pic>
      <p:pic>
        <p:nvPicPr>
          <p:cNvPr id="7" name="Image 6" descr="Une image contenant texte, capture d’écran, logiciel, Logiciel multimédia&#10;&#10;Description générée automatiquement">
            <a:extLst>
              <a:ext uri="{FF2B5EF4-FFF2-40B4-BE49-F238E27FC236}">
                <a16:creationId xmlns:a16="http://schemas.microsoft.com/office/drawing/2014/main" id="{99E3E834-D587-E04E-6708-53936902973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31640" b="21840"/>
          <a:stretch/>
        </p:blipFill>
        <p:spPr>
          <a:xfrm>
            <a:off x="4729426" y="4236671"/>
            <a:ext cx="3104624" cy="2121732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788A2046-733F-D2E2-7754-45C7D53CF36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0654" t="7851" r="29688" b="9075"/>
          <a:stretch/>
        </p:blipFill>
        <p:spPr>
          <a:xfrm>
            <a:off x="5038670" y="1841461"/>
            <a:ext cx="2486136" cy="2244437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D678B217-18FE-B296-E1DC-BE9EFADC9AF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10017" y="4236671"/>
            <a:ext cx="2525813" cy="1896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571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0"/>
                <a:lumOff val="100000"/>
              </a:schemeClr>
            </a:gs>
            <a:gs pos="35000">
              <a:schemeClr val="accent1">
                <a:lumMod val="0"/>
                <a:lumOff val="100000"/>
              </a:schemeClr>
            </a:gs>
            <a:gs pos="100000">
              <a:schemeClr val="accent1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0B2B0A5-F2C4-FB78-E2E4-08FFDBE80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Rotation a 360°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65E579D-1B20-9DEF-803E-5561C91636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fr-FR" dirty="0"/>
              <a:t>Utilisation d’un moteur continu</a:t>
            </a:r>
          </a:p>
          <a:p>
            <a:endParaRPr lang="fr-FR" dirty="0"/>
          </a:p>
          <a:p>
            <a:r>
              <a:rPr lang="fr-FR" dirty="0"/>
              <a:t>Contraintes:- l’ensemble des composant du bras doivent être en    rotation  </a:t>
            </a:r>
          </a:p>
          <a:p>
            <a:pPr marL="0" indent="0">
              <a:buNone/>
            </a:pPr>
            <a:r>
              <a:rPr lang="fr-FR" dirty="0"/>
              <a:t>                             -le bras doit être en équilibre sur le socle</a:t>
            </a:r>
          </a:p>
          <a:p>
            <a:pPr marL="0" indent="0">
              <a:buNone/>
            </a:pPr>
            <a:endParaRPr lang="fr-FR" dirty="0"/>
          </a:p>
          <a:p>
            <a:r>
              <a:rPr lang="fr-FR" dirty="0"/>
              <a:t>Pour varier la vitesse:</a:t>
            </a:r>
          </a:p>
          <a:p>
            <a:endParaRPr lang="fr-FR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E0C6A96E-227F-9089-C17D-26F278477E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05236" y="1027906"/>
            <a:ext cx="1447800" cy="171450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A87B4DD4-0253-558D-81EF-04DF1427A0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3418" y="4858544"/>
            <a:ext cx="3489939" cy="1900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32848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0"/>
                <a:lumOff val="100000"/>
              </a:schemeClr>
            </a:gs>
            <a:gs pos="35000">
              <a:schemeClr val="accent1">
                <a:lumMod val="0"/>
                <a:lumOff val="100000"/>
              </a:schemeClr>
            </a:gs>
            <a:gs pos="100000">
              <a:schemeClr val="accent1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3143C77-FCB4-2F16-27A8-A5862E3D14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Monter/Descendre la pince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AC75C11-8DD6-7E18-42E9-DFBF356086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Utilisation d’un servomoteur (180°)</a:t>
            </a:r>
          </a:p>
          <a:p>
            <a:endParaRPr lang="fr-FR" dirty="0"/>
          </a:p>
          <a:p>
            <a:r>
              <a:rPr lang="fr-FR" dirty="0"/>
              <a:t>Contrainte  : le moteur ne peut plus se lever à partir d’un certain poids</a:t>
            </a:r>
          </a:p>
          <a:p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A8FE39EB-AD8F-6FD3-EF97-2BE539A611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3393" y="3949510"/>
            <a:ext cx="1981372" cy="1719221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BA1DB26E-03F4-2BA9-119C-620A64CF27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6286" y="3782781"/>
            <a:ext cx="2286000" cy="1885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2367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0"/>
                <a:lumOff val="100000"/>
              </a:schemeClr>
            </a:gs>
            <a:gs pos="35000">
              <a:schemeClr val="accent1">
                <a:lumMod val="0"/>
                <a:lumOff val="100000"/>
              </a:schemeClr>
            </a:gs>
            <a:gs pos="100000">
              <a:schemeClr val="accent1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9319C94-4250-6F6F-C0C2-054320976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Fermer/Ouvrir la pince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26E6408-5A51-D1E3-9D21-55EDB1D78C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fr-FR" dirty="0"/>
              <a:t>Utilisation d’un servomoteur (180°)</a:t>
            </a:r>
          </a:p>
          <a:p>
            <a:endParaRPr lang="fr-FR" dirty="0"/>
          </a:p>
          <a:p>
            <a:r>
              <a:rPr lang="fr-FR" dirty="0"/>
              <a:t>Mécanisme avec des disques dentés: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La pince est équipée de plateforme capable de porter le rail</a:t>
            </a:r>
          </a:p>
        </p:txBody>
      </p:sp>
      <p:pic>
        <p:nvPicPr>
          <p:cNvPr id="9" name="Image 8" descr="Une image contenant mur, intérieur, art&#10;&#10;Description générée automatiquement">
            <a:extLst>
              <a:ext uri="{FF2B5EF4-FFF2-40B4-BE49-F238E27FC236}">
                <a16:creationId xmlns:a16="http://schemas.microsoft.com/office/drawing/2014/main" id="{4D02CAE2-B353-E638-9DCA-F16D32AF06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11" r="6780"/>
          <a:stretch/>
        </p:blipFill>
        <p:spPr>
          <a:xfrm rot="5400000">
            <a:off x="7205890" y="2315484"/>
            <a:ext cx="2960914" cy="2887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82464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137</Words>
  <Application>Microsoft Office PowerPoint</Application>
  <PresentationFormat>Grand écran</PresentationFormat>
  <Paragraphs>36</Paragraphs>
  <Slides>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Thème Office</vt:lpstr>
      <vt:lpstr>Partie pince </vt:lpstr>
      <vt:lpstr>Présentation PowerPoint</vt:lpstr>
      <vt:lpstr>La maquette</vt:lpstr>
      <vt:lpstr>Rotation a 360°</vt:lpstr>
      <vt:lpstr>Monter/Descendre la pince</vt:lpstr>
      <vt:lpstr>Fermer/Ouvrir la pince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Partie pince</dc:title>
  <dc:creator>Nassim Bouzaida</dc:creator>
  <cp:lastModifiedBy>Nassim Bouzaida</cp:lastModifiedBy>
  <cp:revision>1</cp:revision>
  <dcterms:created xsi:type="dcterms:W3CDTF">2024-03-05T19:51:21Z</dcterms:created>
  <dcterms:modified xsi:type="dcterms:W3CDTF">2024-03-05T20:54:11Z</dcterms:modified>
</cp:coreProperties>
</file>

<file path=docProps/thumbnail.jpeg>
</file>